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71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7" r:id="rId10"/>
    <p:sldId id="270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4" rIns="91431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4" rIns="91431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4" rIns="91431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4" rIns="91431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EBFD374-43F9-4CAA-82CF-C8D432456C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30EA41-7FA7-4DF3-A29E-6C1E33151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43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ACE6F-EB95-430C-A225-F5067B7D622F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4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CCD66-1D78-44E3-9148-9FD9B4747C03}" type="slidenum">
              <a:rPr lang="en-US"/>
              <a:pPr/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0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02250-CA5F-41F5-B75F-36581738673B}" type="slidenum">
              <a:rPr lang="en-US"/>
              <a:pPr/>
              <a:t>11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15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17731-8520-459D-8ED8-224596F1B7A3}" type="slidenum">
              <a:rPr lang="en-US"/>
              <a:pPr/>
              <a:t>12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92E41-7375-4040-A192-27BBC793333D}" type="slidenum">
              <a:rPr lang="en-US"/>
              <a:pPr/>
              <a:t>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6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CBCCB-CB2E-41F5-B571-930B1BA7E592}" type="slidenum">
              <a:rPr lang="en-US"/>
              <a:pPr/>
              <a:t>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43DCB-AB3B-4F5C-9067-467732B0AE72}" type="slidenum">
              <a:rPr lang="en-US"/>
              <a:pPr/>
              <a:t>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1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C3F25-4593-42E2-A1E3-15DA742E1665}" type="slidenum">
              <a:rPr lang="en-US"/>
              <a:pPr/>
              <a:t>5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320CE-97A1-44DF-9D4D-4302DB7C947B}" type="slidenum">
              <a:rPr lang="en-US"/>
              <a:pPr/>
              <a:t>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1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19ACC-2D48-42E4-8A89-39D8B4B32F77}" type="slidenum">
              <a:rPr lang="en-US"/>
              <a:pPr/>
              <a:t>7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2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12E18-471D-43C9-A47C-AF75747F3F3A}" type="slidenum">
              <a:rPr lang="en-US"/>
              <a:pPr/>
              <a:t>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36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3AE71-C8D5-4FCB-B435-D5F3A3435089}" type="slidenum">
              <a:rPr lang="en-US"/>
              <a:pPr/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F9FB-9F50-4CE3-BA0F-BD976AE1B3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00A9-5FCF-42A6-BF6F-59AABC8F6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59FF-B866-4C16-94A6-77524FA79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3AFE-AD8B-4AC9-89F1-6C5E1DD6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2164-1054-49F2-8A01-E6DF5A53C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D255-0BED-4E82-AB2D-61EFE3A43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FE93-9EC9-4B93-B35E-C0004CD34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0056-C202-4996-89F6-9CF7B9773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754B-DC9F-4964-B53A-9DACECE44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5A94-5586-43F5-83DD-F1604A4FA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42458BB-E0D5-40C5-8BA3-DE21E50A2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0B14659-ACB9-40DA-AA76-80BF1BC79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flix.com/ec_movie_display.asp?sid=12&amp;when=1817109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Woburn Case Study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 547 </a:t>
            </a:r>
            <a:r>
              <a:rPr lang="en-US" dirty="0"/>
              <a:t>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Movie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3859213" y="2293938"/>
            <a:ext cx="1116012" cy="2270125"/>
            <a:chOff x="0" y="0"/>
            <a:chExt cx="703" cy="1430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703" cy="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703" cy="14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/>
              <a:r>
                <a:rPr lang="en-US">
                  <a:hlinkClick r:id="rId3"/>
                </a:rPr>
                <a:t>  </a:t>
              </a:r>
              <a:r>
                <a:rPr lang="en-US" sz="11900"/>
                <a:t> </a:t>
              </a:r>
              <a:r>
                <a:rPr lang="en-US"/>
                <a:t>               </a:t>
              </a:r>
            </a:p>
          </p:txBody>
        </p:sp>
      </p:grpSp>
      <p:pic>
        <p:nvPicPr>
          <p:cNvPr id="21510" name="Picture 6" descr="A Civil Acti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352800"/>
            <a:ext cx="1565275" cy="2362200"/>
          </a:xfrm>
          <a:prstGeom prst="rect">
            <a:avLst/>
          </a:prstGeom>
          <a:noFill/>
        </p:spPr>
      </p:pic>
      <p:pic>
        <p:nvPicPr>
          <p:cNvPr id="21513" name="Picture 9" descr="ACivilAction_19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828800"/>
            <a:ext cx="2895600" cy="1809750"/>
          </a:xfrm>
          <a:prstGeom prst="rect">
            <a:avLst/>
          </a:prstGeom>
          <a:noFill/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890713" y="25431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16" name="Picture 12" descr="Movie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962400"/>
            <a:ext cx="2590800" cy="253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Plaintiff Attorneys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57200" y="25146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Jan </a:t>
            </a:r>
            <a:r>
              <a:rPr lang="en-US" dirty="0" err="1">
                <a:latin typeface="Calibri" pitchFamily="34" charset="0"/>
              </a:rPr>
              <a:t>Schlictman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200400" y="17526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Kevin Conway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943600" y="16002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William Crowley</a:t>
            </a:r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971800"/>
            <a:ext cx="2346325" cy="2479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187575"/>
            <a:ext cx="2400300" cy="2384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057400"/>
            <a:ext cx="2057400" cy="22404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3275" y="4648200"/>
            <a:ext cx="2117725" cy="2028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673475" y="63246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Charlie Nesson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Attorneys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2332038" cy="2097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9600" y="4724400"/>
            <a:ext cx="2286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Jerry Facher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(Beatrice)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16275"/>
            <a:ext cx="2028825" cy="2136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429000" y="5349875"/>
            <a:ext cx="2286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Michael Keating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(W.R. Grace)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981200"/>
            <a:ext cx="2185988" cy="2205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096000" y="4267200"/>
            <a:ext cx="2286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Bill Cheesman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(W.R. Grace)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33875"/>
            <a:ext cx="3443288" cy="2157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048000" y="4943475"/>
            <a:ext cx="228600" cy="228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3048000" y="1752600"/>
            <a:ext cx="1600200" cy="3176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971800" y="5172075"/>
            <a:ext cx="1676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700" y="1787525"/>
            <a:ext cx="3746500" cy="3775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lang="en-US" dirty="0"/>
              <a:t>Woburn, Ma.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117725" y="5826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202" name="Picture 10" descr="mainstr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3790950" cy="2708275"/>
          </a:xfrm>
          <a:prstGeom prst="rect">
            <a:avLst/>
          </a:prstGeom>
          <a:noFill/>
        </p:spPr>
      </p:pic>
      <p:pic>
        <p:nvPicPr>
          <p:cNvPr id="8204" name="Picture 12" descr="streetsce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038600"/>
            <a:ext cx="3886200" cy="2681288"/>
          </a:xfrm>
          <a:prstGeom prst="rect">
            <a:avLst/>
          </a:prstGeom>
          <a:noFill/>
        </p:spPr>
      </p:pic>
      <p:pic>
        <p:nvPicPr>
          <p:cNvPr id="8197" name="Picture 5" descr="welco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905000"/>
            <a:ext cx="3981450" cy="28336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2667000" cy="1905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Leukemia Cluster</a:t>
            </a:r>
          </a:p>
        </p:txBody>
      </p:sp>
      <p:pic>
        <p:nvPicPr>
          <p:cNvPr id="9224" name="Picture 8" descr="pl&amp;df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38200"/>
            <a:ext cx="4953000" cy="3740150"/>
          </a:xfrm>
          <a:prstGeom prst="rect">
            <a:avLst/>
          </a:prstGeom>
          <a:noFill/>
        </p:spPr>
      </p:pic>
      <p:pic>
        <p:nvPicPr>
          <p:cNvPr id="9226" name="Picture 10" descr="h-ander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14600"/>
            <a:ext cx="2560638" cy="1714500"/>
          </a:xfrm>
          <a:prstGeom prst="rect">
            <a:avLst/>
          </a:prstGeom>
          <a:noFill/>
        </p:spPr>
      </p:pic>
      <p:pic>
        <p:nvPicPr>
          <p:cNvPr id="9228" name="Picture 12" descr="h-zo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572000"/>
            <a:ext cx="2571750" cy="1714500"/>
          </a:xfrm>
          <a:prstGeom prst="rect">
            <a:avLst/>
          </a:prstGeom>
          <a:noFill/>
        </p:spPr>
      </p:pic>
      <p:pic>
        <p:nvPicPr>
          <p:cNvPr id="9230" name="Picture 14" descr="h-gam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800600"/>
            <a:ext cx="2571750" cy="1714500"/>
          </a:xfrm>
          <a:prstGeom prst="rect">
            <a:avLst/>
          </a:prstGeom>
          <a:noFill/>
        </p:spPr>
      </p:pic>
      <p:pic>
        <p:nvPicPr>
          <p:cNvPr id="9232" name="Picture 16" descr="h-ka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724400"/>
            <a:ext cx="257175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Plaintiffs</a:t>
            </a:r>
          </a:p>
        </p:txBody>
      </p:sp>
      <p:pic>
        <p:nvPicPr>
          <p:cNvPr id="12293" name="Picture 5" descr="plain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066800"/>
            <a:ext cx="3962400" cy="264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295" name="Picture 7" descr="plain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828800"/>
            <a:ext cx="2571750" cy="1714500"/>
          </a:xfrm>
          <a:prstGeom prst="rect">
            <a:avLst/>
          </a:prstGeom>
          <a:noFill/>
        </p:spPr>
      </p:pic>
      <p:pic>
        <p:nvPicPr>
          <p:cNvPr id="12297" name="Picture 9" descr="plain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743200"/>
            <a:ext cx="2571750" cy="1714500"/>
          </a:xfrm>
          <a:prstGeom prst="rect">
            <a:avLst/>
          </a:prstGeom>
          <a:noFill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962400"/>
            <a:ext cx="2927350" cy="2732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572000"/>
            <a:ext cx="3824288" cy="1795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429000" cy="990600"/>
          </a:xfrm>
        </p:spPr>
        <p:txBody>
          <a:bodyPr/>
          <a:lstStyle/>
          <a:p>
            <a:r>
              <a:rPr lang="en-US" dirty="0"/>
              <a:t>Wells G &amp; H</a:t>
            </a:r>
          </a:p>
        </p:txBody>
      </p:sp>
      <p:pic>
        <p:nvPicPr>
          <p:cNvPr id="10244" name="Picture 4" descr="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3999"/>
            <a:ext cx="4343400" cy="5320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/>
              <a:t>Beatrice</a:t>
            </a:r>
          </a:p>
        </p:txBody>
      </p:sp>
      <p:pic>
        <p:nvPicPr>
          <p:cNvPr id="13316" name="Picture 4" descr="ri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3302000" cy="4953000"/>
          </a:xfrm>
          <a:prstGeom prst="rect">
            <a:avLst/>
          </a:prstGeom>
          <a:noFill/>
        </p:spPr>
      </p:pic>
      <p:pic>
        <p:nvPicPr>
          <p:cNvPr id="13317" name="Picture 5" descr="15ac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048000"/>
            <a:ext cx="4572000" cy="3627438"/>
          </a:xfrm>
          <a:prstGeom prst="rect">
            <a:avLst/>
          </a:prstGeom>
          <a:noFill/>
        </p:spPr>
      </p:pic>
      <p:pic>
        <p:nvPicPr>
          <p:cNvPr id="13318" name="Picture 6" descr="t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752600"/>
            <a:ext cx="1481138" cy="2209800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990600" y="5181600"/>
            <a:ext cx="2057400" cy="11874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Riley Tannery (owned by Beatrice)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715000" y="2286000"/>
            <a:ext cx="29718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"Fifteen Acres"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/>
              <a:t>W.R. </a:t>
            </a:r>
            <a:r>
              <a:rPr lang="en-US" dirty="0"/>
              <a:t>Grace</a:t>
            </a:r>
          </a:p>
        </p:txBody>
      </p:sp>
      <p:pic>
        <p:nvPicPr>
          <p:cNvPr id="14341" name="Picture 5" descr="wrgr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3886200" cy="2774950"/>
          </a:xfrm>
          <a:prstGeom prst="rect">
            <a:avLst/>
          </a:prstGeom>
          <a:noFill/>
        </p:spPr>
      </p:pic>
      <p:pic>
        <p:nvPicPr>
          <p:cNvPr id="14343" name="Picture 7" descr="p0008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24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/>
              <a:t>The Book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29400" y="2209800"/>
            <a:ext cx="18288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Jonathan </a:t>
            </a:r>
            <a:r>
              <a:rPr lang="en-US" sz="2800" dirty="0" err="1">
                <a:latin typeface="Calibri" pitchFamily="34" charset="0"/>
              </a:rPr>
              <a:t>Harr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8440" name="Picture 8" descr="cap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895600"/>
            <a:ext cx="2286000" cy="3451225"/>
          </a:xfrm>
          <a:prstGeom prst="rect">
            <a:avLst/>
          </a:prstGeom>
          <a:noFill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752600"/>
            <a:ext cx="2214563" cy="242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3733800" y="46482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US" sz="2800" dirty="0">
                <a:latin typeface="Calibri" pitchFamily="34" charset="0"/>
              </a:rPr>
              <a:t>1996 National Book Critics Circle Award for Nonfiction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US" sz="2800" dirty="0">
                <a:latin typeface="Calibri" pitchFamily="34" charset="0"/>
              </a:rPr>
              <a:t>NY Times Bestseller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326</TotalTime>
  <Words>108</Words>
  <Application>Microsoft Macintosh PowerPoint</Application>
  <PresentationFormat>On-screen Show (4:3)</PresentationFormat>
  <Paragraphs>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Wingdings 2</vt:lpstr>
      <vt:lpstr>Wingdings 3</vt:lpstr>
      <vt:lpstr>Module</vt:lpstr>
      <vt:lpstr>Introduction to Woburn Case Study</vt:lpstr>
      <vt:lpstr>Location</vt:lpstr>
      <vt:lpstr>Woburn, Ma.</vt:lpstr>
      <vt:lpstr>Leukemia Cluster</vt:lpstr>
      <vt:lpstr>Plaintiffs</vt:lpstr>
      <vt:lpstr>Wells G &amp; H</vt:lpstr>
      <vt:lpstr>Beatrice</vt:lpstr>
      <vt:lpstr>W.R. Grace</vt:lpstr>
      <vt:lpstr>The Book</vt:lpstr>
      <vt:lpstr>The Movie</vt:lpstr>
      <vt:lpstr>Plaintiff Attorneys</vt:lpstr>
      <vt:lpstr>Defense Attorneys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Groundwater Modeling with GMS</dc:title>
  <dc:creator>Civil and Environmental Engin</dc:creator>
  <cp:lastModifiedBy>Norm Jones</cp:lastModifiedBy>
  <cp:revision>38</cp:revision>
  <dcterms:created xsi:type="dcterms:W3CDTF">2000-05-06T03:25:21Z</dcterms:created>
  <dcterms:modified xsi:type="dcterms:W3CDTF">2022-10-12T23:58:02Z</dcterms:modified>
</cp:coreProperties>
</file>