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9"/>
    <p:restoredTop sz="96327"/>
  </p:normalViewPr>
  <p:slideViewPr>
    <p:cSldViewPr snapToGrid="0" snapToObjects="1">
      <p:cViewPr varScale="1">
        <p:scale>
          <a:sx n="192" d="100"/>
          <a:sy n="192" d="100"/>
        </p:scale>
        <p:origin x="1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0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8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3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9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7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75F3F-BFDD-9C40-98CF-48DC0435C4B6}" type="datetimeFigureOut">
              <a:rPr lang="en-US" smtClean="0"/>
              <a:t>9/17/20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47AB3-FD90-0A46-A36D-17FAE9580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3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B7E3-3531-3F4B-A261-00C54FC992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Travel Time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895D5-C594-EE49-BFA3-A7F2A207CF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 </a:t>
            </a:r>
            <a:r>
              <a:rPr lang="en-US" dirty="0" err="1"/>
              <a:t>En</a:t>
            </a:r>
            <a:r>
              <a:rPr lang="en-US" dirty="0"/>
              <a:t> 547</a:t>
            </a:r>
          </a:p>
        </p:txBody>
      </p:sp>
    </p:spTree>
    <p:extLst>
      <p:ext uri="{BB962C8B-B14F-4D97-AF65-F5344CB8AC3E}">
        <p14:creationId xmlns:p14="http://schemas.microsoft.com/office/powerpoint/2010/main" val="18055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74586A-B1B2-7F4A-8835-3EC7212AEDF3}"/>
              </a:ext>
            </a:extLst>
          </p:cNvPr>
          <p:cNvSpPr/>
          <p:nvPr/>
        </p:nvSpPr>
        <p:spPr>
          <a:xfrm>
            <a:off x="745433" y="452087"/>
            <a:ext cx="5854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Times" pitchFamily="2" charset="0"/>
              </a:rPr>
              <a:t>Travel Time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4F3D3F-183B-A24E-9872-B6F4D7FDEE9C}"/>
              </a:ext>
            </a:extLst>
          </p:cNvPr>
          <p:cNvSpPr/>
          <p:nvPr/>
        </p:nvSpPr>
        <p:spPr>
          <a:xfrm>
            <a:off x="745433" y="2736887"/>
            <a:ext cx="18387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head change = dh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4F0486-7569-0A44-9DD3-43BFF54CF721}"/>
              </a:ext>
            </a:extLst>
          </p:cNvPr>
          <p:cNvSpPr/>
          <p:nvPr/>
        </p:nvSpPr>
        <p:spPr>
          <a:xfrm>
            <a:off x="2465408" y="2736887"/>
            <a:ext cx="1971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= ~ 119-106 = 13m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612E17-C9EE-8348-950F-7DB47E0BB90B}"/>
              </a:ext>
            </a:extLst>
          </p:cNvPr>
          <p:cNvSpPr/>
          <p:nvPr/>
        </p:nvSpPr>
        <p:spPr>
          <a:xfrm>
            <a:off x="5324526" y="2736887"/>
            <a:ext cx="974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= 42.6 ft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AD7800D-B5BF-7145-8224-A9FE9D006E89}"/>
                  </a:ext>
                </a:extLst>
              </p:cNvPr>
              <p:cNvSpPr txBox="1"/>
              <p:nvPr/>
            </p:nvSpPr>
            <p:spPr>
              <a:xfrm>
                <a:off x="4393094" y="2633447"/>
                <a:ext cx="911339" cy="526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∗3.28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AD7800D-B5BF-7145-8224-A9FE9D006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094" y="2633447"/>
                <a:ext cx="911339" cy="526554"/>
              </a:xfrm>
              <a:prstGeom prst="rect">
                <a:avLst/>
              </a:prstGeom>
              <a:blipFill>
                <a:blip r:embed="rId2"/>
                <a:stretch>
                  <a:fillRect l="-2817" t="-4878" r="-8451" b="-97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9CDD8022-A2A8-BC48-9AF2-18527FDA45A1}"/>
              </a:ext>
            </a:extLst>
          </p:cNvPr>
          <p:cNvGrpSpPr/>
          <p:nvPr/>
        </p:nvGrpSpPr>
        <p:grpSpPr>
          <a:xfrm>
            <a:off x="4179518" y="2808710"/>
            <a:ext cx="1040826" cy="418392"/>
            <a:chOff x="4179518" y="1378675"/>
            <a:chExt cx="1040826" cy="418392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386385F-469F-2D4F-9810-E88661E076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0172" y="1571382"/>
              <a:ext cx="170172" cy="2256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F660962-65AF-F54B-B105-75B0942A19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79518" y="1378675"/>
              <a:ext cx="170172" cy="2256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40704CD-C1FE-A048-9ED5-14339F1FFFB0}"/>
              </a:ext>
            </a:extLst>
          </p:cNvPr>
          <p:cNvSpPr/>
          <p:nvPr/>
        </p:nvSpPr>
        <p:spPr>
          <a:xfrm>
            <a:off x="745433" y="3333250"/>
            <a:ext cx="2085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distance = dl = 20mi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ED12D7-718D-F54F-A707-F4B296280879}"/>
                  </a:ext>
                </a:extLst>
              </p:cNvPr>
              <p:cNvSpPr txBox="1"/>
              <p:nvPr/>
            </p:nvSpPr>
            <p:spPr>
              <a:xfrm>
                <a:off x="855471" y="4241706"/>
                <a:ext cx="767387" cy="5712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𝑘𝑖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ED12D7-718D-F54F-A707-F4B296280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471" y="4241706"/>
                <a:ext cx="767387" cy="571247"/>
              </a:xfrm>
              <a:prstGeom prst="rect">
                <a:avLst/>
              </a:prstGeom>
              <a:blipFill>
                <a:blip r:embed="rId3"/>
                <a:stretch>
                  <a:fillRect l="-1667" t="-4444" r="-1667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AD19E9-1B63-E54E-AD6B-43FAC0331FE4}"/>
                  </a:ext>
                </a:extLst>
              </p:cNvPr>
              <p:cNvSpPr txBox="1"/>
              <p:nvPr/>
            </p:nvSpPr>
            <p:spPr>
              <a:xfrm>
                <a:off x="1622858" y="4054027"/>
                <a:ext cx="1111953" cy="7589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𝑑h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𝑑𝑙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AD19E9-1B63-E54E-AD6B-43FAC0331F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858" y="4054027"/>
                <a:ext cx="1111953" cy="758926"/>
              </a:xfrm>
              <a:prstGeom prst="rect">
                <a:avLst/>
              </a:prstGeom>
              <a:blipFill>
                <a:blip r:embed="rId4"/>
                <a:stretch>
                  <a:fillRect t="-1667"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DC25BC1-D35E-E248-9FDE-35494B369048}"/>
                  </a:ext>
                </a:extLst>
              </p:cNvPr>
              <p:cNvSpPr txBox="1"/>
              <p:nvPr/>
            </p:nvSpPr>
            <p:spPr>
              <a:xfrm>
                <a:off x="2672880" y="4069620"/>
                <a:ext cx="1722148" cy="755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den>
                          </m:f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42.6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𝑓𝑡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105600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𝑓𝑡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DC25BC1-D35E-E248-9FDE-35494B3690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880" y="4069620"/>
                <a:ext cx="1722148" cy="755463"/>
              </a:xfrm>
              <a:prstGeom prst="rect">
                <a:avLst/>
              </a:prstGeom>
              <a:blipFill>
                <a:blip r:embed="rId5"/>
                <a:stretch>
                  <a:fillRect l="-2941" t="-5000" r="-23529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72FA879-AD83-5F4C-A610-3F60A8BC2EFF}"/>
                  </a:ext>
                </a:extLst>
              </p:cNvPr>
              <p:cNvSpPr txBox="1"/>
              <p:nvPr/>
            </p:nvSpPr>
            <p:spPr>
              <a:xfrm>
                <a:off x="4933849" y="4373837"/>
                <a:ext cx="140255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=0.202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72FA879-AD83-5F4C-A610-3F60A8BC2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849" y="4373837"/>
                <a:ext cx="1402559" cy="276999"/>
              </a:xfrm>
              <a:prstGeom prst="rect">
                <a:avLst/>
              </a:prstGeom>
              <a:blipFill>
                <a:blip r:embed="rId6"/>
                <a:stretch>
                  <a:fillRect t="-4545" r="-909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A9783FA-F950-3F4F-AC23-3A1859C89920}"/>
                  </a:ext>
                </a:extLst>
              </p:cNvPr>
              <p:cNvSpPr txBox="1"/>
              <p:nvPr/>
            </p:nvSpPr>
            <p:spPr>
              <a:xfrm>
                <a:off x="704161" y="5064441"/>
                <a:ext cx="1002004" cy="474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A9783FA-F950-3F4F-AC23-3A1859C89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161" y="5064441"/>
                <a:ext cx="1002004" cy="474361"/>
              </a:xfrm>
              <a:prstGeom prst="rect">
                <a:avLst/>
              </a:prstGeom>
              <a:blipFill>
                <a:blip r:embed="rId7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2C6C3DB-7330-E047-B836-9D30845E9118}"/>
                  </a:ext>
                </a:extLst>
              </p:cNvPr>
              <p:cNvSpPr txBox="1"/>
              <p:nvPr/>
            </p:nvSpPr>
            <p:spPr>
              <a:xfrm>
                <a:off x="745433" y="5785768"/>
                <a:ext cx="1893084" cy="5751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2C6C3DB-7330-E047-B836-9D30845E9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433" y="5785768"/>
                <a:ext cx="1893084" cy="575157"/>
              </a:xfrm>
              <a:prstGeom prst="rect">
                <a:avLst/>
              </a:prstGeom>
              <a:blipFill>
                <a:blip r:embed="rId8"/>
                <a:stretch>
                  <a:fillRect t="-444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374F449-75C2-2142-86BE-EB7E4B24102B}"/>
              </a:ext>
            </a:extLst>
          </p:cNvPr>
          <p:cNvCxnSpPr>
            <a:cxnSpLocks/>
          </p:cNvCxnSpPr>
          <p:nvPr/>
        </p:nvCxnSpPr>
        <p:spPr>
          <a:xfrm flipV="1">
            <a:off x="1932667" y="6180228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59684E6-75AD-084D-8E47-1C148F6A0AFF}"/>
              </a:ext>
            </a:extLst>
          </p:cNvPr>
          <p:cNvCxnSpPr>
            <a:cxnSpLocks/>
          </p:cNvCxnSpPr>
          <p:nvPr/>
        </p:nvCxnSpPr>
        <p:spPr>
          <a:xfrm flipV="1">
            <a:off x="2228770" y="5785768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7076C3E-82EF-B64E-A7E7-285BB97FEC2B}"/>
                  </a:ext>
                </a:extLst>
              </p:cNvPr>
              <p:cNvSpPr txBox="1"/>
              <p:nvPr/>
            </p:nvSpPr>
            <p:spPr>
              <a:xfrm>
                <a:off x="2538231" y="5944316"/>
                <a:ext cx="164128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=523,538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7076C3E-82EF-B64E-A7E7-285BB97FE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231" y="5944316"/>
                <a:ext cx="1641287" cy="276999"/>
              </a:xfrm>
              <a:prstGeom prst="rect">
                <a:avLst/>
              </a:prstGeom>
              <a:blipFill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5D5960D-F333-3E43-B0D2-1DF16B9FFE15}"/>
                  </a:ext>
                </a:extLst>
              </p:cNvPr>
              <p:cNvSpPr txBox="1"/>
              <p:nvPr/>
            </p:nvSpPr>
            <p:spPr>
              <a:xfrm>
                <a:off x="4067866" y="5813146"/>
                <a:ext cx="982306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𝑦𝑟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365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5D5960D-F333-3E43-B0D2-1DF16B9FFE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866" y="5813146"/>
                <a:ext cx="982306" cy="520399"/>
              </a:xfrm>
              <a:prstGeom prst="rect">
                <a:avLst/>
              </a:prstGeom>
              <a:blipFill>
                <a:blip r:embed="rId10"/>
                <a:stretch>
                  <a:fillRect t="-4878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5CE02AF-BD5C-134C-85F9-C1F7CF801F9D}"/>
              </a:ext>
            </a:extLst>
          </p:cNvPr>
          <p:cNvCxnSpPr>
            <a:cxnSpLocks/>
          </p:cNvCxnSpPr>
          <p:nvPr/>
        </p:nvCxnSpPr>
        <p:spPr>
          <a:xfrm flipV="1">
            <a:off x="3954113" y="5984504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7959D87-7938-6D46-B794-9EF49EF290CD}"/>
              </a:ext>
            </a:extLst>
          </p:cNvPr>
          <p:cNvCxnSpPr>
            <a:cxnSpLocks/>
          </p:cNvCxnSpPr>
          <p:nvPr/>
        </p:nvCxnSpPr>
        <p:spPr>
          <a:xfrm flipV="1">
            <a:off x="4763677" y="6135240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C9BC7DC-F4ED-8E4C-9B19-5C25852E80D6}"/>
                  </a:ext>
                </a:extLst>
              </p:cNvPr>
              <p:cNvSpPr txBox="1"/>
              <p:nvPr/>
            </p:nvSpPr>
            <p:spPr>
              <a:xfrm>
                <a:off x="5044703" y="5953838"/>
                <a:ext cx="140255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=1434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𝑦𝑟𝑠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C9BC7DC-F4ED-8E4C-9B19-5C25852E80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703" y="5953838"/>
                <a:ext cx="1402559" cy="276999"/>
              </a:xfrm>
              <a:prstGeom prst="rect">
                <a:avLst/>
              </a:prstGeom>
              <a:blipFill>
                <a:blip r:embed="rId11"/>
                <a:stretch>
                  <a:fillRect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841BD56-BABF-4142-9575-067138DF2A01}"/>
                  </a:ext>
                </a:extLst>
              </p:cNvPr>
              <p:cNvSpPr txBox="1"/>
              <p:nvPr/>
            </p:nvSpPr>
            <p:spPr>
              <a:xfrm>
                <a:off x="1623532" y="5146552"/>
                <a:ext cx="926722" cy="370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841BD56-BABF-4142-9575-067138DF2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532" y="5146552"/>
                <a:ext cx="926722" cy="370614"/>
              </a:xfrm>
              <a:prstGeom prst="rect">
                <a:avLst/>
              </a:prstGeom>
              <a:blipFill>
                <a:blip r:embed="rId12"/>
                <a:stretch>
                  <a:fillRect l="-6849"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2A8D5D4B-38C8-B343-8A93-464781724928}"/>
              </a:ext>
            </a:extLst>
          </p:cNvPr>
          <p:cNvSpPr/>
          <p:nvPr/>
        </p:nvSpPr>
        <p:spPr>
          <a:xfrm>
            <a:off x="3761350" y="3332103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= 105,600 ft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54A1064-EDDA-464F-A46A-6C9A3F938C65}"/>
                  </a:ext>
                </a:extLst>
              </p:cNvPr>
              <p:cNvSpPr txBox="1"/>
              <p:nvPr/>
            </p:nvSpPr>
            <p:spPr>
              <a:xfrm>
                <a:off x="2752095" y="3223035"/>
                <a:ext cx="1074171" cy="5247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∗5280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𝑚𝑖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54A1064-EDDA-464F-A46A-6C9A3F938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2095" y="3223035"/>
                <a:ext cx="1074171" cy="524759"/>
              </a:xfrm>
              <a:prstGeom prst="rect">
                <a:avLst/>
              </a:prstGeom>
              <a:blipFill>
                <a:blip r:embed="rId13"/>
                <a:stretch>
                  <a:fillRect t="-4762" r="-2353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E5BB9EA5-31BD-0944-ADF3-14EF07ED6279}"/>
              </a:ext>
            </a:extLst>
          </p:cNvPr>
          <p:cNvGrpSpPr/>
          <p:nvPr/>
        </p:nvGrpSpPr>
        <p:grpSpPr>
          <a:xfrm>
            <a:off x="2465408" y="3426515"/>
            <a:ext cx="1264513" cy="389474"/>
            <a:chOff x="2465408" y="1996480"/>
            <a:chExt cx="1264513" cy="389474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47AC71A-F4FE-C945-A613-32E50D9BC1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65408" y="1996480"/>
              <a:ext cx="170172" cy="2256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78F2195-BD36-E14B-81C8-1699CFB57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59749" y="2160269"/>
              <a:ext cx="170172" cy="2256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F353881E-25F8-A243-B3FB-695677973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874" y="190003"/>
            <a:ext cx="2754701" cy="248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B1783D4-A101-0C4B-BD52-DC694B9F51F8}"/>
              </a:ext>
            </a:extLst>
          </p:cNvPr>
          <p:cNvCxnSpPr>
            <a:cxnSpLocks/>
          </p:cNvCxnSpPr>
          <p:nvPr/>
        </p:nvCxnSpPr>
        <p:spPr>
          <a:xfrm flipV="1">
            <a:off x="4403899" y="4361085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95DDEB4-71F6-B144-8071-E362D4A45A65}"/>
              </a:ext>
            </a:extLst>
          </p:cNvPr>
          <p:cNvCxnSpPr>
            <a:cxnSpLocks/>
          </p:cNvCxnSpPr>
          <p:nvPr/>
        </p:nvCxnSpPr>
        <p:spPr>
          <a:xfrm flipV="1">
            <a:off x="4249393" y="4097987"/>
            <a:ext cx="170172" cy="225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42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28" grpId="0"/>
      <p:bldP spid="29" grpId="0"/>
      <p:bldP spid="32" grpId="0"/>
      <p:bldP spid="33" grpId="0"/>
      <p:bldP spid="2" grpId="0"/>
      <p:bldP spid="35" grpId="0"/>
      <p:bldP spid="35" grpId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65</Words>
  <Application>Microsoft Macintosh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</vt:lpstr>
      <vt:lpstr>Office Theme</vt:lpstr>
      <vt:lpstr>Travel Time Problem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Norm Jones</dc:creator>
  <cp:lastModifiedBy>Norm Jones</cp:lastModifiedBy>
  <cp:revision>15</cp:revision>
  <dcterms:created xsi:type="dcterms:W3CDTF">2020-09-10T14:49:29Z</dcterms:created>
  <dcterms:modified xsi:type="dcterms:W3CDTF">2020-09-17T19:02:24Z</dcterms:modified>
</cp:coreProperties>
</file>