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1" r:id="rId7"/>
    <p:sldId id="262" r:id="rId8"/>
    <p:sldId id="263" r:id="rId9"/>
    <p:sldId id="260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120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F9FE-AA3A-4C29-A74D-98B3BFEF3C8F}" type="datetimeFigureOut">
              <a:rPr lang="en-US" smtClean="0"/>
              <a:t>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E7E54-C61D-4668-BDD5-78F806F2D1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Agricultural Drains, Part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In-Class Task Script</a:t>
            </a:r>
          </a:p>
          <a:p>
            <a:r>
              <a:rPr lang="en-US" dirty="0" smtClean="0"/>
              <a:t>CE En 547</a:t>
            </a:r>
          </a:p>
          <a:p>
            <a:r>
              <a:rPr lang="en-US" dirty="0" smtClean="0"/>
              <a:t>Brigham Young University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6-8. Save, Run, View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295400"/>
            <a:ext cx="5255632" cy="5239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Build the Grid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67200" y="2209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06" y="1143000"/>
            <a:ext cx="3372693" cy="27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2227" y="1371600"/>
            <a:ext cx="381952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3941749"/>
            <a:ext cx="60007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2a. Turn on MODFLOW Interface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3152775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924050"/>
            <a:ext cx="5010150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693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2b. </a:t>
            </a:r>
            <a:r>
              <a:rPr lang="en-US" dirty="0" smtClean="0"/>
              <a:t>Initialize MODFLOW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1485900"/>
            <a:ext cx="25146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828800"/>
            <a:ext cx="4994608" cy="398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2c. </a:t>
            </a:r>
            <a:r>
              <a:rPr lang="en-US" dirty="0" smtClean="0"/>
              <a:t>Starting Heads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13" y="1600200"/>
            <a:ext cx="5210175" cy="49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Assign K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00200"/>
            <a:ext cx="5210175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Assign Recharge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295400"/>
            <a:ext cx="489585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Spec Head Boundaries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295400"/>
            <a:ext cx="4810125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ight Arrow 4"/>
          <p:cNvSpPr/>
          <p:nvPr/>
        </p:nvSpPr>
        <p:spPr>
          <a:xfrm rot="10800000">
            <a:off x="5562600" y="3171826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5562600" y="3552826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(other side)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295400"/>
            <a:ext cx="6296025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ight Arrow 4"/>
          <p:cNvSpPr/>
          <p:nvPr/>
        </p:nvSpPr>
        <p:spPr>
          <a:xfrm rot="10800000">
            <a:off x="5105400" y="2895600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5105400" y="3276600"/>
            <a:ext cx="9144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60</Words>
  <Application>Microsoft Office PowerPoint</Application>
  <PresentationFormat>On-screen Show (4:3)</PresentationFormat>
  <Paragraphs>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Agricultural Drains, Part 1</vt:lpstr>
      <vt:lpstr>1. Build the Grid</vt:lpstr>
      <vt:lpstr>2a. Turn on MODFLOW Interface</vt:lpstr>
      <vt:lpstr>2b. Initialize MODFLOW</vt:lpstr>
      <vt:lpstr>2c. Starting Heads</vt:lpstr>
      <vt:lpstr>3. Assign K</vt:lpstr>
      <vt:lpstr>4. Assign Recharge</vt:lpstr>
      <vt:lpstr>5. Spec Head Boundaries</vt:lpstr>
      <vt:lpstr>5. (other side)</vt:lpstr>
      <vt:lpstr>6-8. Save, Run, 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Drains, Part 2</dc:title>
  <dc:creator>Norm Jones</dc:creator>
  <cp:lastModifiedBy>Norm Jones</cp:lastModifiedBy>
  <cp:revision>6</cp:revision>
  <dcterms:created xsi:type="dcterms:W3CDTF">2010-09-20T22:35:27Z</dcterms:created>
  <dcterms:modified xsi:type="dcterms:W3CDTF">2012-01-25T20:47:06Z</dcterms:modified>
</cp:coreProperties>
</file>