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71" r:id="rId11"/>
    <p:sldId id="265" r:id="rId12"/>
    <p:sldId id="266" r:id="rId13"/>
    <p:sldId id="267" r:id="rId14"/>
    <p:sldId id="269" r:id="rId15"/>
    <p:sldId id="276" r:id="rId16"/>
    <p:sldId id="270" r:id="rId17"/>
    <p:sldId id="268" r:id="rId18"/>
    <p:sldId id="272" r:id="rId19"/>
    <p:sldId id="273" r:id="rId20"/>
    <p:sldId id="274" r:id="rId21"/>
    <p:sldId id="275" r:id="rId22"/>
    <p:sldId id="277" r:id="rId23"/>
    <p:sldId id="278" r:id="rId24"/>
    <p:sldId id="281" r:id="rId25"/>
    <p:sldId id="279" r:id="rId26"/>
    <p:sldId id="280" r:id="rId27"/>
    <p:sldId id="282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4" d="100"/>
          <a:sy n="124" d="100"/>
        </p:scale>
        <p:origin x="122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04FDC2-275F-4188-9B48-C084F3850D26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A88D43-F218-4B20-A022-14A88567E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5987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8E5DBD-767C-45BB-A6D9-2BE982D1736B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1BDC2C-5CB9-42DD-BA52-24C4B9CD7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186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1BDC2C-5CB9-42DD-BA52-24C4B9CD741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203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1BDC2C-5CB9-42DD-BA52-24C4B9CD741D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8027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1BDC2C-5CB9-42DD-BA52-24C4B9CD741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9673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1BDC2C-5CB9-42DD-BA52-24C4B9CD741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5196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1BDC2C-5CB9-42DD-BA52-24C4B9CD741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8338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1BDC2C-5CB9-42DD-BA52-24C4B9CD741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9654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1BDC2C-5CB9-42DD-BA52-24C4B9CD741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7158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1BDC2C-5CB9-42DD-BA52-24C4B9CD741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2602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1BDC2C-5CB9-42DD-BA52-24C4B9CD741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3599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1BDC2C-5CB9-42DD-BA52-24C4B9CD741D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927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AF9FE-AA3A-4C29-A74D-98B3BFEF3C8F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Agricultural Drains, Part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In-Class Task Script</a:t>
            </a:r>
          </a:p>
          <a:p>
            <a:r>
              <a:rPr lang="en-US" dirty="0" smtClean="0"/>
              <a:t>CE En 547</a:t>
            </a:r>
          </a:p>
          <a:p>
            <a:r>
              <a:rPr lang="en-US" dirty="0" smtClean="0"/>
              <a:t>Brigham Young University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2c. Flow Budget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371600"/>
            <a:ext cx="3420172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371600"/>
            <a:ext cx="3420172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676400"/>
            <a:ext cx="5686425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3a. Set contours to fixed interval</a:t>
            </a: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 rot="8928660">
            <a:off x="5501963" y="1859524"/>
            <a:ext cx="914400" cy="60960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 rot="10800000">
            <a:off x="6508126" y="2196249"/>
            <a:ext cx="914400" cy="60960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 rot="7351706">
            <a:off x="2484029" y="1775906"/>
            <a:ext cx="914400" cy="60960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3a. Convert to CAD</a:t>
            </a:r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752600"/>
            <a:ext cx="3038475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43400" y="2971800"/>
            <a:ext cx="2905125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3b. Rebuild the Model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1145149"/>
            <a:ext cx="3545629" cy="2969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648075"/>
            <a:ext cx="6000750" cy="260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ight Arrow 5"/>
          <p:cNvSpPr/>
          <p:nvPr/>
        </p:nvSpPr>
        <p:spPr>
          <a:xfrm rot="10800000">
            <a:off x="7620000" y="4495800"/>
            <a:ext cx="914400" cy="60960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609600"/>
            <a:ext cx="4257675" cy="543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533400" y="762000"/>
            <a:ext cx="190500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Redo previous steps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1752600"/>
            <a:ext cx="1600200" cy="17543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Be sure to set HK/VK ratio to 1 (default is 3) or change VK option and set VK to 4.0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3c. Compare Contours</a:t>
            </a:r>
            <a:endParaRPr lang="en-US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981200"/>
            <a:ext cx="7543800" cy="2733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3048000" y="54102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 much difference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3d. New Flow Budget</a:t>
            </a:r>
            <a:endParaRPr lang="en-US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1295400"/>
            <a:ext cx="3202845" cy="532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4a. Save Another Copy of Contours</a:t>
            </a:r>
            <a:endParaRPr lang="en-US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33688" y="2514600"/>
            <a:ext cx="3476625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4b. Change VK=HK/5=0.8</a:t>
            </a:r>
            <a:endParaRPr lang="en-US" dirty="0"/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1447800"/>
            <a:ext cx="5210175" cy="496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Compare</a:t>
            </a:r>
            <a:endParaRPr lang="en-US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371600"/>
            <a:ext cx="7262607" cy="3443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2971800" y="54864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Flatter water table surface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1a. Add a well in the interior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0"/>
            <a:ext cx="4076700" cy="282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581400"/>
            <a:ext cx="5838825" cy="294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5a. Save another copy of head contours</a:t>
            </a:r>
            <a:endParaRPr lang="en-US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19463" y="2928938"/>
            <a:ext cx="250507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5b. Remove Head BC</a:t>
            </a:r>
            <a:endParaRPr lang="en-US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1" y="1371601"/>
            <a:ext cx="6019800" cy="2179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3505200"/>
            <a:ext cx="2362200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ight Arrow 4"/>
          <p:cNvSpPr/>
          <p:nvPr/>
        </p:nvSpPr>
        <p:spPr>
          <a:xfrm rot="10800000">
            <a:off x="3886200" y="4419600"/>
            <a:ext cx="914400" cy="60960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5b. Add Drains</a:t>
            </a:r>
            <a:endParaRPr 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725" y="1590675"/>
            <a:ext cx="7446963" cy="367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650" y="1652588"/>
            <a:ext cx="7123113" cy="355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6285" y="1476619"/>
            <a:ext cx="4771429" cy="3904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5c. </a:t>
            </a:r>
            <a:r>
              <a:rPr lang="en-US" dirty="0" smtClean="0"/>
              <a:t>PCG </a:t>
            </a:r>
            <a:r>
              <a:rPr lang="en-US" dirty="0" smtClean="0"/>
              <a:t>Solver and Options</a:t>
            </a:r>
            <a:endParaRPr lang="en-US" dirty="0"/>
          </a:p>
        </p:txBody>
      </p:sp>
      <p:sp>
        <p:nvSpPr>
          <p:cNvPr id="7" name="Right Arrow 6"/>
          <p:cNvSpPr/>
          <p:nvPr/>
        </p:nvSpPr>
        <p:spPr>
          <a:xfrm rot="10800000">
            <a:off x="5562600" y="3200400"/>
            <a:ext cx="914400" cy="60960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5c. Save and Run</a:t>
            </a:r>
            <a:endParaRPr lang="en-US" dirty="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2057400"/>
            <a:ext cx="7170737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2895600" y="5410200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Almost identical. Why?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133600"/>
            <a:ext cx="3609975" cy="412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5d. Change conductance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334000" y="1524000"/>
            <a:ext cx="324800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K=.5, L=50, width=6, thickness=3</a:t>
            </a:r>
          </a:p>
          <a:p>
            <a:r>
              <a:rPr lang="en-US" dirty="0" smtClean="0"/>
              <a:t>C = KA/L</a:t>
            </a:r>
          </a:p>
          <a:p>
            <a:r>
              <a:rPr lang="en-US" dirty="0" smtClean="0"/>
              <a:t>C= 0.5*(50*6)/3=50</a:t>
            </a:r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 rot="10800000">
            <a:off x="3581400" y="3276600"/>
            <a:ext cx="914400" cy="60960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648200" y="350520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Change and double-click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Compare</a:t>
            </a:r>
            <a:endParaRPr lang="en-US" dirty="0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752600"/>
            <a:ext cx="7239000" cy="2368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2971800" y="46482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Heads are higher.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1404938"/>
            <a:ext cx="5905500" cy="404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1b. (diff pumping rate)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457325"/>
            <a:ext cx="4543425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57800" y="2057400"/>
            <a:ext cx="3609975" cy="412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566863"/>
            <a:ext cx="6248400" cy="372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2a. Flow Budget – change zones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9650" y="1295400"/>
            <a:ext cx="5924550" cy="519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ight Arrow 3"/>
          <p:cNvSpPr/>
          <p:nvPr/>
        </p:nvSpPr>
        <p:spPr>
          <a:xfrm rot="10800000">
            <a:off x="5048250" y="3733800"/>
            <a:ext cx="914400" cy="60960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1638" y="871538"/>
            <a:ext cx="5800725" cy="511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ight Arrow 3"/>
          <p:cNvSpPr/>
          <p:nvPr/>
        </p:nvSpPr>
        <p:spPr>
          <a:xfrm rot="10800000">
            <a:off x="4800600" y="3429000"/>
            <a:ext cx="914400" cy="60960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2b. View Budget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438400"/>
            <a:ext cx="2638425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38600" y="1447800"/>
            <a:ext cx="3369875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2c. Remove Well and Re-Run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67013" y="1366838"/>
            <a:ext cx="3609975" cy="412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ight Arrow 3"/>
          <p:cNvSpPr/>
          <p:nvPr/>
        </p:nvSpPr>
        <p:spPr>
          <a:xfrm rot="10800000">
            <a:off x="4419600" y="4953000"/>
            <a:ext cx="914400" cy="60960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194</Words>
  <Application>Microsoft Office PowerPoint</Application>
  <PresentationFormat>On-screen Show (4:3)</PresentationFormat>
  <Paragraphs>45</Paragraphs>
  <Slides>27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Arial</vt:lpstr>
      <vt:lpstr>Calibri</vt:lpstr>
      <vt:lpstr>Office Theme</vt:lpstr>
      <vt:lpstr>Agricultural Drains, Part 2</vt:lpstr>
      <vt:lpstr>1a. Add a well in the interior</vt:lpstr>
      <vt:lpstr>PowerPoint Presentation</vt:lpstr>
      <vt:lpstr>1b. (diff pumping rate)</vt:lpstr>
      <vt:lpstr>PowerPoint Presentation</vt:lpstr>
      <vt:lpstr>2a. Flow Budget – change zones</vt:lpstr>
      <vt:lpstr>PowerPoint Presentation</vt:lpstr>
      <vt:lpstr>2b. View Budget</vt:lpstr>
      <vt:lpstr>2c. Remove Well and Re-Run</vt:lpstr>
      <vt:lpstr>2c. Flow Budget</vt:lpstr>
      <vt:lpstr>3a. Set contours to fixed interval</vt:lpstr>
      <vt:lpstr>3a. Convert to CAD</vt:lpstr>
      <vt:lpstr>3b. Rebuild the Model</vt:lpstr>
      <vt:lpstr>PowerPoint Presentation</vt:lpstr>
      <vt:lpstr>3c. Compare Contours</vt:lpstr>
      <vt:lpstr>3d. New Flow Budget</vt:lpstr>
      <vt:lpstr>4a. Save Another Copy of Contours</vt:lpstr>
      <vt:lpstr>4b. Change VK=HK/5=0.8</vt:lpstr>
      <vt:lpstr>Compare</vt:lpstr>
      <vt:lpstr>5a. Save another copy of head contours</vt:lpstr>
      <vt:lpstr>5b. Remove Head BC</vt:lpstr>
      <vt:lpstr>5b. Add Drains</vt:lpstr>
      <vt:lpstr>PowerPoint Presentation</vt:lpstr>
      <vt:lpstr>5c. PCG Solver and Options</vt:lpstr>
      <vt:lpstr>5c. Save and Run</vt:lpstr>
      <vt:lpstr>5d. Change conductance</vt:lpstr>
      <vt:lpstr>Compare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Agricultural Drains, Part 2</dc:title>
  <dc:creator>Norm Jones</dc:creator>
  <cp:lastModifiedBy>Norm Jones</cp:lastModifiedBy>
  <cp:revision>18</cp:revision>
  <cp:lastPrinted>2012-01-26T16:20:11Z</cp:lastPrinted>
  <dcterms:created xsi:type="dcterms:W3CDTF">2010-09-20T22:35:27Z</dcterms:created>
  <dcterms:modified xsi:type="dcterms:W3CDTF">2016-09-23T15:54:28Z</dcterms:modified>
</cp:coreProperties>
</file>