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4FDC2-275F-4188-9B48-C084F3850D26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88D43-F218-4B20-A022-14A88567E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98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AF9FE-AA3A-4C29-A74D-98B3BFEF3C8F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E7E54-C61D-4668-BDD5-78F806F2D1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Solvers</a:t>
            </a:r>
            <a:br>
              <a:rPr lang="en-US" dirty="0" smtClean="0"/>
            </a:br>
            <a:r>
              <a:rPr lang="en-US" dirty="0" smtClean="0"/>
              <a:t>Thin Aquifer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In-Class Task Script</a:t>
            </a:r>
          </a:p>
          <a:p>
            <a:r>
              <a:rPr lang="en-US" dirty="0" smtClean="0"/>
              <a:t>CE En 547</a:t>
            </a:r>
          </a:p>
          <a:p>
            <a:r>
              <a:rPr lang="en-US" dirty="0" smtClean="0"/>
              <a:t>Brigham Young University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cont.</a:t>
            </a: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0"/>
            <a:ext cx="5934075" cy="4849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86600" y="2590800"/>
            <a:ext cx="1828800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Bingo. Cells are no longer going dry. It was clearly a head overshoot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966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cont.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2362200"/>
            <a:ext cx="632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You can also get the problem to converge with zero dry cells by switching to a different solver (SIP, GMG) and reducing the acceleration parameter.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1425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Download, unzip, and open file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19800" y="1652238"/>
            <a:ext cx="1219200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May want to save as a different name.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399"/>
            <a:ext cx="4823388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019800" y="3252438"/>
            <a:ext cx="2667000" cy="23083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You do not need to interpolate the bottom elevations. The model has already been modified with the different bottom elevations. You just need to experiment with the solver.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55050"/>
            <a:ext cx="1847850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76450" y="6096000"/>
            <a:ext cx="3409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Activate bottom elevations array to see new elevations.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07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Save and run model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715000" y="2133600"/>
            <a:ext cx="24151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Cells go dry on left side.</a:t>
            </a:r>
          </a:p>
          <a:p>
            <a:endParaRPr lang="en-US" dirty="0"/>
          </a:p>
          <a:p>
            <a:r>
              <a:rPr lang="en-US" dirty="0" smtClean="0"/>
              <a:t>Head overshoot?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752600"/>
            <a:ext cx="4391025" cy="405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400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Change starting heads to a larger value.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375823"/>
            <a:ext cx="2390775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38200" y="1682492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First, compare starting heads to bottom elevations using the Cell Properties dialog.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6412" y="3276600"/>
            <a:ext cx="2186825" cy="290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35336" y="5287328"/>
            <a:ext cx="2027663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c) Starting head is too low. Starts out below bottom elevation.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84783"/>
            <a:ext cx="2057400" cy="267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20029" y="5404207"/>
            <a:ext cx="224697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a) Select one of the MODFLOW arrays so that the Head solution is not active.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72301" y="5404206"/>
            <a:ext cx="224697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b) Right-click on one of the cells that was going dry on left side of model.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 rot="10800000">
            <a:off x="7482467" y="3810000"/>
            <a:ext cx="533400" cy="3429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0800000">
            <a:off x="7482467" y="4388644"/>
            <a:ext cx="533400" cy="3429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60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391400" y="2590800"/>
            <a:ext cx="1524000" cy="20313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Change starting heads so that they are above the bottom elevation. Try 400.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9" y="1524000"/>
            <a:ext cx="6473150" cy="503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8885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cont.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71600"/>
            <a:ext cx="5124450" cy="504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10400" y="2590799"/>
            <a:ext cx="1524000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Not much change. Cells are still going dry.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169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Change solver options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548" y="2051957"/>
            <a:ext cx="477202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/>
          <p:cNvSpPr/>
          <p:nvPr/>
        </p:nvSpPr>
        <p:spPr>
          <a:xfrm>
            <a:off x="4038600" y="3537857"/>
            <a:ext cx="1676400" cy="5007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062351" y="2337460"/>
            <a:ext cx="1676400" cy="685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 rot="10800000">
            <a:off x="5802352" y="3467871"/>
            <a:ext cx="914400" cy="63434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66932" y="3537857"/>
            <a:ext cx="1981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Reduce acceleration (relax) parameter so that solver takes smaller steps. See if we have a head overshoot problem.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10800000">
            <a:off x="5696415" y="2217797"/>
            <a:ext cx="914400" cy="63434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63215" y="2284596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Increase number of iterations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151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cont.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47800"/>
            <a:ext cx="5095875" cy="501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239000" y="3048000"/>
            <a:ext cx="1524000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Still not much change.</a:t>
            </a:r>
          </a:p>
          <a:p>
            <a:endParaRPr lang="en-US" dirty="0"/>
          </a:p>
          <a:p>
            <a:r>
              <a:rPr lang="en-US" dirty="0" smtClean="0"/>
              <a:t>Keep trying!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107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Try putting the starting head closer to the final head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086600" y="2590800"/>
            <a:ext cx="1828800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Change to 330.</a:t>
            </a:r>
          </a:p>
          <a:p>
            <a:endParaRPr lang="en-US" dirty="0"/>
          </a:p>
          <a:p>
            <a:r>
              <a:rPr lang="en-US" dirty="0" smtClean="0"/>
              <a:t>Bottom elevation =~326 on the left side.</a:t>
            </a:r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828800"/>
            <a:ext cx="6081209" cy="472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802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1416</TotalTime>
  <Words>312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Solvers Thin Aquifer</vt:lpstr>
      <vt:lpstr>1. Download, unzip, and open file</vt:lpstr>
      <vt:lpstr>2. Save and run model</vt:lpstr>
      <vt:lpstr>3. Change starting heads to a larger value.</vt:lpstr>
      <vt:lpstr>3. cont…</vt:lpstr>
      <vt:lpstr>3. cont.</vt:lpstr>
      <vt:lpstr>4. Change solver options</vt:lpstr>
      <vt:lpstr>4. cont.</vt:lpstr>
      <vt:lpstr>5. Try putting the starting head closer to the final head</vt:lpstr>
      <vt:lpstr>5. cont.</vt:lpstr>
      <vt:lpstr>5. cont.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Drains, Part 2</dc:title>
  <dc:creator>Norm Jones</dc:creator>
  <cp:lastModifiedBy>Norm Jones</cp:lastModifiedBy>
  <cp:revision>36</cp:revision>
  <cp:lastPrinted>2012-01-26T16:20:11Z</cp:lastPrinted>
  <dcterms:created xsi:type="dcterms:W3CDTF">2010-09-20T22:35:27Z</dcterms:created>
  <dcterms:modified xsi:type="dcterms:W3CDTF">2012-02-23T21:14:11Z</dcterms:modified>
</cp:coreProperties>
</file>