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0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4FDC2-275F-4188-9B48-C084F3850D26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88D43-F218-4B20-A022-14A88567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F9FE-AA3A-4C29-A74D-98B3BFEF3C8F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7E54-C61D-4668-BDD5-78F806F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Lake</a:t>
            </a:r>
            <a:br>
              <a:rPr lang="en-US" dirty="0" smtClean="0"/>
            </a:br>
            <a:r>
              <a:rPr lang="en-US" dirty="0" smtClean="0"/>
              <a:t>Regional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In-Class Task Script</a:t>
            </a:r>
          </a:p>
          <a:p>
            <a:r>
              <a:rPr lang="en-US" dirty="0" smtClean="0"/>
              <a:t>CE En 547</a:t>
            </a:r>
          </a:p>
          <a:p>
            <a:r>
              <a:rPr lang="en-US" dirty="0" smtClean="0"/>
              <a:t>Brigham Young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Create river arcs.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191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191000" cy="34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7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76400"/>
            <a:ext cx="42552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7a. Mark as rivers and assign conductance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54770"/>
            <a:ext cx="4762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9720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1137"/>
            <a:ext cx="4114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7b. Assign Stage and RBOT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238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09083"/>
            <a:ext cx="49815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2731532"/>
            <a:ext cx="205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 for all nodes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634" y="159281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double-click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0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Create general head boundary for lake.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9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21907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7925"/>
            <a:ext cx="22098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6" y="4342237"/>
            <a:ext cx="3619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30003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54" y="3881437"/>
            <a:ext cx="410442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8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9. Create Wells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2670"/>
            <a:ext cx="3238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47750"/>
            <a:ext cx="3619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3076"/>
            <a:ext cx="78660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819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 in order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12670"/>
            <a:ext cx="17716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48267"/>
            <a:ext cx="31908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Duplicate boundary to build k coverage.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0670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91658"/>
            <a:ext cx="32194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4343400" cy="33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2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Create K polygons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04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43731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2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47531"/>
            <a:ext cx="49911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Build polygons, assign K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228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98702"/>
            <a:ext cx="4095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2400" y="485583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3" y="1284364"/>
            <a:ext cx="282236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6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Make recharge-</a:t>
            </a:r>
            <a:r>
              <a:rPr lang="en-US" dirty="0" err="1" smtClean="0"/>
              <a:t>elev</a:t>
            </a:r>
            <a:r>
              <a:rPr lang="en-US" dirty="0" smtClean="0"/>
              <a:t> coverage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71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" y="3581400"/>
            <a:ext cx="30956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99129"/>
            <a:ext cx="4707769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7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6" y="3733800"/>
            <a:ext cx="29337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Build Poly, assign values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19907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9444"/>
            <a:ext cx="3238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93719"/>
            <a:ext cx="4184123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5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Download, unzip, and open 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2285999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want to save as a different name.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096000" cy="486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Create Grid Frame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2362200" cy="24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60102"/>
            <a:ext cx="323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4648200" cy="408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61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Build Grid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9812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609600"/>
            <a:ext cx="3429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4976812" cy="450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00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Initialize MODFLOW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9368"/>
            <a:ext cx="2219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5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Activate Cells in Coverage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1145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55054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7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Map -&gt; MODFLOW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1717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59740"/>
            <a:ext cx="2628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63075"/>
            <a:ext cx="4038600" cy="326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0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Assign Starting Heads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0099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03311"/>
            <a:ext cx="2057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228975"/>
            <a:ext cx="3429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65" y="4876800"/>
            <a:ext cx="28384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63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Run the Model Checker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057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563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4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Save and run the model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72" y="1447800"/>
            <a:ext cx="6443662" cy="48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4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Set Units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18478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5322"/>
            <a:ext cx="2571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0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Create a MODFLOW Conceptual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1" y="2057400"/>
            <a:ext cx="40862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1813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2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dirty="0"/>
              <a:t>. Create a boundary coverage using three arcs.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31432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5105400" cy="40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62400" y="2438400"/>
            <a:ext cx="20574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3701"/>
            <a:ext cx="63341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cont. (use three arcs)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6324600" y="4267200"/>
            <a:ext cx="6096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639833" y="5181600"/>
            <a:ext cx="6096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350727" y="2438400"/>
            <a:ext cx="6096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63701"/>
            <a:ext cx="457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Duplicate boundary coverage to create source/sink coverage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9146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2" y="3657600"/>
            <a:ext cx="2047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97091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Double-click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44" y="1837163"/>
            <a:ext cx="460022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343400" y="1981200"/>
            <a:ext cx="1524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43224"/>
            <a:ext cx="1524000" cy="20276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Create Spec Head Boundary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048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51478"/>
            <a:ext cx="3705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2037278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Multi-select and right-click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32" y="4191000"/>
            <a:ext cx="4099586" cy="25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3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0" y="2742735"/>
            <a:ext cx="3124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Continued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0" y="1524000"/>
            <a:ext cx="5238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5823"/>
            <a:ext cx="42085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90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199</Words>
  <Application>Microsoft Office PowerPoint</Application>
  <PresentationFormat>On-screen Show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Big Lake Regional Model</vt:lpstr>
      <vt:lpstr>1. Download, unzip, and open file</vt:lpstr>
      <vt:lpstr>2. Set Units</vt:lpstr>
      <vt:lpstr>3. Create a MODFLOW Conceptual Model</vt:lpstr>
      <vt:lpstr>4. Create a boundary coverage using three arcs.</vt:lpstr>
      <vt:lpstr>4. cont. (use three arcs)</vt:lpstr>
      <vt:lpstr>5. Duplicate boundary coverage to create source/sink coverage</vt:lpstr>
      <vt:lpstr>6. Create Spec Head Boundary</vt:lpstr>
      <vt:lpstr>6. Continued</vt:lpstr>
      <vt:lpstr>7. Create river arcs.</vt:lpstr>
      <vt:lpstr>7a. Mark as rivers and assign conductance</vt:lpstr>
      <vt:lpstr>7b. Assign Stage and RBOT</vt:lpstr>
      <vt:lpstr>8. Create general head boundary for lake.</vt:lpstr>
      <vt:lpstr>9. Create Wells</vt:lpstr>
      <vt:lpstr>10. Duplicate boundary to build k coverage.</vt:lpstr>
      <vt:lpstr>10. Create K polygons</vt:lpstr>
      <vt:lpstr>10. Build polygons, assign K</vt:lpstr>
      <vt:lpstr>11. Make recharge-elev coverage</vt:lpstr>
      <vt:lpstr>11. Build Poly, assign values</vt:lpstr>
      <vt:lpstr>12. Create Grid Frame</vt:lpstr>
      <vt:lpstr>13. Build Grid</vt:lpstr>
      <vt:lpstr>14. Initialize MODFLOW</vt:lpstr>
      <vt:lpstr>15. Activate Cells in Coverage</vt:lpstr>
      <vt:lpstr>16. Map -&gt; MODFLOW</vt:lpstr>
      <vt:lpstr>17. Assign Starting Heads</vt:lpstr>
      <vt:lpstr>18. Run the Model Checker</vt:lpstr>
      <vt:lpstr>19. Save and run the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Drains, Part 2</dc:title>
  <dc:creator>Norm Jones</dc:creator>
  <cp:lastModifiedBy>Norm Jones</cp:lastModifiedBy>
  <cp:revision>51</cp:revision>
  <cp:lastPrinted>2012-01-26T16:20:11Z</cp:lastPrinted>
  <dcterms:created xsi:type="dcterms:W3CDTF">2010-09-20T22:35:27Z</dcterms:created>
  <dcterms:modified xsi:type="dcterms:W3CDTF">2012-02-17T00:49:15Z</dcterms:modified>
</cp:coreProperties>
</file>